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3-17T22:46:25.3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13717 10790,'100'0,"-26"0,0 0,-24 0,0 0,-1 0,1 0,-1 0,1 0,24 0,1 0,-1 0,1 0,-1 0,-24 0,-25 0,24 0,1 0,-25 0,24 0,26 0,-1 0,50 0,-50 0,1 0,-26 0,-24 0,25 0,-25 0,-1-25,26 25,24 0,26 0,-26 0,25 0,-24 0,-1 0,-49 0,49-25,-24 25,0 0,-1 0,75 0,0 0,-25 0,-24 0,-1 0,-24 0,-25 0,49 0,1 0,-26 0,75-24,-25 24,25 0,-49 0,-26 0,1 0,0 0,-1 0,26 0,24 0,25 0,-25-25,0 25,-24 0,-1 0,-24 0,-25 0,-1 0,51 0,-26 0,26 0,24 0,0 0,-24-25,-1 25,1 0,-26 0,-24 0,0 0,24 0,1 0,-25 0,24 0,-49-25,25 25,-25 0</inkml:trace>
  <inkml:trace contextRef="#ctx0" brushRef="#br0" timeOffset="2496.0044">13494 12254,'25'0,"0"0,-25 0,25 0,49 0,100 0,24 0,-24 0,-1-25,1 25,49-25,25 25,0-25,-124 25,0-25,-49 25,24-25,25 25,99 0,-24 0,-26 0,-98 0,24 0,-50 0,26 0,-25 0,74 0,-25 0,74 0,1 0,-50 0,-25 0,-24 0,-1 0,25 0,1 0,24 0,49 0,1 0,-75 0,0 0,-24 0,-1 0,25 0,1 0,24 0,49 0,1 0,-75 0,0 0,-24 0,-1 0,-24 0,-1 0,26 0,49 0,25 0,-50 0,0 0,-25 0,1 0,-26 0,1 0,-25 0,24 0,1 0,-25 0,24 0,1 0,25 0,24 0,-25 0,-24 0,-1 0,-24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3-17T22:46:45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1563 5680,'0'0,"50"0,-1 0,1 0,-1 0,-24 0,25 0,0 0,49 0,25 0,0 0,-50 0,1 0,-1 0,-24 0,-1 0,26 0,-1 0,25 0,50 0,-50 0,-24 25,-26-25,26 0,-26 25,1-25,0 0,-1 0,50 0,25 25,-24-25,-1 0,-25 0,1 0,-26 0,1 0,0 0,24 0,0 0,26 0,48 0,-48 0,-26 0,-24 0,-1 0,1 0,-25 0,24 0,26 0,-1 0,75 0,-50 0,0 0,-24 0,-26 0,1 0,-25 0,0 0,-1 0,26 0,-25 0,49 0,1 0,73 0,-73 0,-1 0,-24 0,0 0,-26 0,1 0,0 0,0 0</inkml:trace>
  <inkml:trace contextRef="#ctx0" brushRef="#br0" timeOffset="2589.6045">10145 4812,'0'0,"-24"0,-1 0,0 0,0 0,-74 0,49 0,-24 0,24 0,26 0,-26 0,25 0,0 0,-24 0,-1 0,1 0,-1 0,0 0,1 0,-1 0,25 0,0 0,1 0,24 0,-25 0,0 0,25 0,-25 0,25 0,-25 0,1 0,-1 0,25 0,-25 0,0 0,25 50,0 24,0 1,-25-1,1-24,24-1,0 1,0-50,0 49,0-24,0-25,0 50,0-25,0 24,0 26,0-1,0-24,0 24,0-24,0-26,0 1,0 0,0 0,0-25,-25 25,25 0,0-1,0 26,-25-25,25 24,0 1,0 0,0-26,0 1,0-25,0 25,0-25,0 25,0 0,0-1,0-24,0 25,0 0,0-25,0 25,0-25,0 25,0-25,0 0,25 0,0 24,-1-24,1 0,0 25,0-25,0 0,-25 0,24 0,1 0,0 0,25 0,-26 0,26 0,25 0,-26 0,1 0,-25 0,-1 0,26 0,-50 0,50 0,-26 0,1 0,25 0,-25 0,24 0,1 0,-1 0,-24 0,-25 0,25 0,0 0</inkml:trace>
  <inkml:trace contextRef="#ctx0" brushRef="#br0" timeOffset="12823.2225">3795 7913,'25'0,"0"0,25 0,-26 0,1 0,-25 0,25 0,0 0,0 0,0 0,-25 0,49 0,1 0,-25 0,24 0,26 0,-51 0,1 0,0 0,0 0,0 0,-1 0,1 0,0 0,49 0,1 0,-1 0,1 0,-1 0,-24 0,-1 0,1 0,-25 0,0 0,24 0,26 0,-1 0,25 0,0 0,-49 0,24 0,-24 0,-25 0,0 0,-1 0,26 0,-25 0,0 0,24 0,-24 0,25 0,-1 0,26 0,-51 0,1 0,25 0,-50 0,50 0,24 0,-24 0,24 0,-24 0,-1 0,-24 0,25 0,-1 0,1 0,24 0,1 0,-1 0,-24 0,-1 0,26 0,-51 0,1 0,25 0,-25 0,0 0,24 0,1 0,-1 0,1 0,0 0,24 0,-24 0,-26 0,-24 0,25 0,0 24,0-24,0 0,24 0,26 0,49 0,-25 0,25 25,-74-25,24 0,-24 0,24 0,25 0,75 0,-25 0,-50 0,-25 0,-24 0,-1 0,1 0,24 0,1 0,-25 0,49 0,-25 0,-24 0,-25 0,-1 0,1 0,0 0,25 0,-1 0,1 0,-1 0,1 0,0 0,49 0,50 0,-25 0,-50 0,25 25,-49-25,0 0,-1 0,50 0,1 0,48 0,-48 0,-26 0,0 0,-24 0,0 0,-25 0,-1 0,1 0,0 0,0 0,0 0,49 0,25 0,0 0,-24 0,-1 0,1 0,-1 0,0 0,75 0,0 0,-50 0,-24 0,-1 0,-24 0,-1 0,75 0,-24 0,73 0,-49 0,-49 0,24 0,-25 0,1 0,-26 0,26 0,24 0,75 0,-50 0,0 0,-50 0,-24 0,-1 0,-24 0,50 0,-1 0,25 0,25 0,-49 0,-1 0,0 0,-24 0,0 0,-1 0,-24 0,25 0,-26 0,26 0,0 0,-1 0,1 0,24 0,1 0,-26 0,1 0,-25 0,-25 0,25 0</inkml:trace>
  <inkml:trace contextRef="#ctx0" brushRef="#br0" timeOffset="15350.4269">3597 8806,'50'0,"24"0,0 0,-24 0,0 0,-1 0,1 0,99 0,49 0,-24 0,-50 0,-25 0,50 0,99 0,25 0,-50 0,-49 0,-26 0,-24 0,50 0,74 0,-49 0,-75 0,0 0,-50 0,0 0,-49 0,25 0,0 0,-26 0,1 0,-25 0,25 0,49 0,26 0,-1 0,0 0,0 0,75 0,49 0,25 0,-74 0,-50 0,25 0,49 0,50 0,-25 0,-49 0,-25 0,-50 0,25 0,50 0,24 0,25 0,-49 0,-50 0,-25 0,25-25,50 25,49 0,-24 0,-51 0,-48 0,-1 0,0-25,0 25,25 0,25-25,50 25,-26 0,-74 0,1 0,-51 0,1 0,-25 0,24 0,-49 0,25-25,25 25,-26 0,1 0,0 0,-25 0,25 0,-25 0</inkml:trace>
  <inkml:trace contextRef="#ctx0" brushRef="#br0" timeOffset="38329.2673">2977 10914,'0'0,"0"0,-25 0,0 0,25 0,-25 0,25 0,-24 0,-26 0,0 0,-24 0,0 0,24 0,0 0,26 0,-1 0,0 0,0 0,0 0,25 0,-24 0,-26 0,25 0,-24 25,-26 0,50-25,-24 24,24 1,0-25,25 0,0 25,-25-25,25 25,0-25,0 25,-24 24,24 1,-25 0,25-1,0 26,0-51,0-24,-25 50,25-50,0 25,0 0,0-25,0 24,0 1,0 0,0 0,0 24,0-24,0 25,0 24,0-24,0-1,0-24,0 25,0-25,0-1,0 1,0 0,0 0,0 0,0-25,0 49,0-49,0 50,0 0,0-26,0 1,0 0,0-25,0 50,0-50,0 24,25-24,-25 0,25 25,-25 0,0-25,24 0,-24 0,25 0,-25 25,25-25,-25 0,25 0,-25 0,25 0,-1 25,1-25,-25 0,25 0,0 24,0-24,-25 0,24 0,1 0,-25 0,25 0,0 0,0 0,-25 0,24 0,51 0,-1 0,-49 0,25 0,-1 0,-24 0,0 0,0 25,-1-25,1 0,25 0,-1 0,-24 0,0 0,25 0,-25 0,-1 0,1 0,-25 0,50 0,-50 0</inkml:trace>
  <inkml:trace contextRef="#ctx0" brushRef="#br0" timeOffset="45208.8794">4763 15751,'25'0,"49"0,75-25,25 25,-50 0,-50 0,25-25,0 25,50 0,74 0,1 0,-75 0,-1 0,1 0,25 0,49 25,25 0,-74 0,-25-25,-50 0,0 0,0 0,50 0,50 25,24-1,-99-24,0 25,-50-25,25 0,1 0,24 0,99 0,-49 0,-50 0,24 0,-48 0,-26 0,-24 0,24 0,-24 0,49 0,25 0,0 0,-25 0,-24 0,-51 0,1 0,-25 0</inkml:trace>
  <inkml:trace contextRef="#ctx0" brushRef="#br0" timeOffset="267244.0693">2282 14089,'0'0,"50"0,49 0,-24 0,-26 0,26 0,-51 0,1 0,25 0,-25 0,-1 0,26 0,-25 0,49 0,-24 0,0 0,24 0,0 0,-24 0,-25 0,0 0,24 0,-24 0,0 0,24 0,1 0,0 0,24 0,0 0,1 0,-26 0,1 0,-25 0,0 0,24 0,-24 0,-25 0,50-25,-50 25,25 0,-25-25,49 25,-49 0,50 0,-1 0,26 0,-26 0,1 0,0 0,-1 0,-24 0,0 0,24 0,-24 0,0 0,25 0,24 0,0 0,1 0,-1 0,-24 0,0 0,-26 0,26 0,-25 0,0 0,-1 0,26 0,0 0,24 0,0 0,1 0,-26 0,1 0,-25 0,24 0,26 0,-26 0,26 0,-1 0,25 0,-24 0,-25 0,-1 0,1 0,-25 0,-1 0,-24 0,25 0,0 0,74 0,-24 0,-1 0,-24 0,-1 0,-24 0,0 0,0 0,-1 0,26 0,0 0,24 0,25 0,-24 0,-26 0,1 0,0 0,-26 0,1 0,25 0,-25 0,-1 0,26 0,24 0,1 25,-26-25,1 0,0 0,-1 0,-24 0,0 0,24 0,-24 0,0 0,25 0,24 0,1 0,-1 0,-24 0,-1 25,-24-25,-25 0,25 0,24 0,51 0,-1 0,0 0,-25 0,26 0,-51 0,-24 0,25 0,-1 0,26 0,-1 0,25 0,-24 0,-26 0,1 0,0 0,-26 0,26 0,0 0,-1 0,1 0,49 0,25 0,-25 0,-24 0,-1 0,-24 0,-1 0,1 0,-25 0,24 0,1 0,0 0,-26 0,1 0,0 0,25 0,24 0,0 0,1 0,-26 0,26 0,-1 0,1 0,-1 0,50 0,-25 0,1 0,-26 0,0 0,-49 0,25 0,-25 0,49 0,0 0,26 0,24 0,24 0,-73 0,-1 0,-24 0,0 0,-1 0,1 0,-25 25,49-25,-49 0,-25 0,49 0,-49 0,25 0,0 0,49 0,1 0,24 0,-49 0,24 0,-24 0,-1 0,1 0,24 0,26 0,48 0,-48 0,-26 0,-24 0,24 0,-24 0,24 0,25 0,75 0,-50 0,0 0,-50 0,1 0,-26 0,26 0,-26 0,26 0,-1 0,-24 0,49 0,-74 0,-25 0,25 0,-1 0,-24 0,50 0,0 0,24 0,-49 0,25 0,-1 0,1 0,24 0,50 0,-25 0,-24 0,-26 0,26 0,-26 0,1 0,49 0,-24 0,49 0,0 0,0 0,-50 0,1 0,-1 0,-24 0,24 0,0 0,1 0,-1 0,-24 0,-1 0,-24 0,0 0,-25 0,0 0,50 0,-1 0,1 0,0 0,-26 0,26 0,24 0,1 0,74 0,-1 0,-24 0,-49 0,-1 0,1 0,-1 0,50 0,25 0,-25 0,25 0,-75 0,-24 0,-1 0,1 0,24 0,-24 0,24 0,-24 0,-25 0,49 0,-74 0,25 0,25 0,-25 0,49 0,25 0,50 0,25 0,-75 0,-25 0,1 0,-26 0,26 0,-26 0,26 0,49 0,-25 0,-25 0,1 0,-26 0,1 0,24 0,-24 0,0 0,-1 0,50 0,1 0,-26 0,25 0,-49 0,0 0,-1 0,-24 0,25 0,-26 0,26 0,24 0,1 0,-1 0,1 0,-1 0,-49 0,0 0,-1 0,-24 0,25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3-17T22:48:05.3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2530 6276,'0'0,"50"0,0 0,-1 0,-24 0,0 0,0 0,-25 0,24 0,1 0,-25 0,25 0,-25 0,25 0,-25 0,49 0,-49 0,50 0,-50 0,25 24,49-24,-49 0,25 0,-25 0,49 0,-49 0,0 0,-1 0,1 0,0 0,0 0,0 0,24 25,26-25,24 0,0 0,-25 25,-24-25,0 0,-26 0,-24 0,25 0,0 0,-25 0,25 0,49 0,26 0,-26 0,-24 0,-26 0,26 0,0 0,-50 0,24 0,1 0,0 0,0 0,0 0,24 0,1 0,-25 0,-1 0,26 0,0 0,-26 0,1 0,25 0,-1 0,-24 0,50 0,-1 0,100 0,-25 0,-25 0,-25 0,-25-25,-24 25,-1 0,26 0,-26 0,26 0,-1 0,1-25,-26 25,26-24,-50 24,-25 0,0 0,0-25,24 25,26 0,0 0,-26 0,100 0,-49 0,-26 0,1 0,0 0,-1 0,-24 0,0 0,24 0,-24 0,0 0,25 0,-1 0,26 0,-1 0,1 0,-26 0,1 0,-1 0,1 0,-25 0,0 0,24 0,1 0,-1 0,26 0,24 0,-49 0,24 25,-49-25,0 0,-25 0,24 0,-24 0,25 0,0 0,0 0,-25 0,25 0,0 0,-1 0,1 0,25 0,-25 24,24-24,1 0,-25 0,-1 0,1 0,0 0,-25 0,25 0,-25 0,25 0,-25 0,24 0,1 0,0 0,-25 0,50 0,-26 0,1 0,50 0,-26 0,1 0,-25 0,24 0,-24 0,0 0,0 0,-25 0,24 0,1 0,-25 0,0 0,25 0,0 0,24 0,26 0,-1 0,1 0,-1 0,-49 0,0 0,0 0,24 0,-24 0,25 0,-1 0,26 0,-1 0,-24 0,-1 0,-24 0,25 0,-1 0,-24 0,25 25,-26-25,-24 0,50 0,-50 0,25 0,-25 0,25 0,0 0,-25 0,24 0,1 0,25 0,-1 0,26 0,-1 0,-24 0,-1 0,-24 0,0 0,0 0,0 0,-25 0,49 0,-24 0,0 0,24 0,26 0,-26 0,1 0,-25 0,24 0,-24 0,0 0,0 0,0 0,0 0,-25 0,24 0,1 0,0 0,-25 0,25 0,24 0,26 0,-26 0,26 0,-1 0,-49 0,49 0,-49 0,-25 0,50 0,-1 0,1 0,24 0,26 0,-26 0,-24 0,24 0,-49 0,0 0,24 0,-24 0,25 0,-25 0,49 0,-49 0,0 0,24 0,-24 0,0 0,0 0,-1 0,51 0,-1 0,1 0,-1 0,-24 0,-1 0,1 0,-1 0,26 0,49 0,0 0,-50 0,-24 0,0 0,-26 0,26 0,-25 0,0 0,24 0,-24 0,-25 0,25 0,0 0,-25 0,24 0,-24 0,25 0,0 0,49 0,26 0,24 0,-50 0,1 0,-26 0,1 0,24 0,50 0,50 0,-1 0,-73 0,24 0,-75 0,26-25,-1 1,50 24,0-25,25 0,-50 25,0 0,-24 0,-50 0,-1 0,1 0,0 0,0 0,-25-25,25 25,24 0,1 0,0 0,24 0,-49 0,49 0,1 0,24 0,0 0,-25 0,26 0,-51 0,1 0,-25 0,24 0,26 0,49 0,0 0,-25 0,-25 0,1 0,-1 0,-24 0,-1 0,1 0,0 0,49 0,-25 0,1 0,-26 0,-24 0,25 0,-50 0</inkml:trace>
  <inkml:trace contextRef="#ctx0" brushRef="#br0" timeOffset="6895.2121">3151 9227,'0'0,"-25"0,25 0,-25 0,0 0,0 0,-24 0,-26 0,26 0,-26 0,50 0,-24 0,24 0,0 0,-24 0,24 0,25 0,-50 0,25 25,-24-25,-50 50,49-1,0 1,-24 0,49-1,0-24,25 0,-24 0,-1-1,25 1,0-25,-25 25,25 0,0 0,-25-25,25 24,-25 1,25 0,0 25,0-26,-24 51,-1-1,25 1,-25-26,25-24,0 25,0-1,0-24,0 0,0 25,0-26,0 1,0 25,0 24,0-24,0 24,0 1,0-1,0-24,0-1,0 1,0-50,0 49,0-24,0 0,0 0,0-25,0 49,0 1,0 25,0 24,0-25,0 1,0-26,0 1,0-1,-25 1,25 0,-25 24,25 75,-24-75,24 25,0-24,0-25,0-26,0 1,0 0,0 0,0 0,0-25,0 0,0 0,24 0,1 0,-25 0,25 0,-25 0,25 0,0 0,-1 0,51 0,-50 0,-1 0,26 0,-25 0,-25 0,25 0,-1 0,-24 0,25 0,-25 0,25 0,-25 0,50 0,-26 0,1 0,25 0,-1 0,1 0,24 0,-24 0,0 0,-26 0,1 0</inkml:trace>
  <inkml:trace contextRef="#ctx0" brushRef="#br0" timeOffset="29265.6514">12948 13990,'0'0,"0"25,0 49,0-24,0-1,0 1,25-1,-25 1,0 0,25-25,-25 49,0-24,0-50,0 24,0-24,25-24,24-26,1-24,0 24,-1-25,1 26,-1-26,1-24,0 25,-1-50,-24 49,0 26,25-1,-1-24,26 49,-26-25,50 1,-24 24,-50 0,24 0,-49 25</inkml:trace>
  <inkml:trace contextRef="#ctx0" brushRef="#br0" timeOffset="30841.2541">13593 13395,'0'0,"0"24,0 1,0 0,0 0,0 24,0 26,0-26,25 1,-25-25,25 24,-25-49,0 50,0-50,0 25,0-25,0 25,0-1,25-24,-25 0,25 0,-1 0,-24 0,25 0,-25 0,0-24,50 24,-50-25,25 0,-1 25,51-74,24 24,25-49,-25 0,-49 49,-1-24,-24 49,0 0,0 25,-25-25,25 0,-1 1,1-1,0 25,-25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3-17T22:48:41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3820 1935,'0'0,"-25"0,25 0,-24 0,-1 0,0 0,-49 0,24 0,25 0,-24 0,-1 0,0 0,1 0,-1 0,-74 0,-49 0,-1 25,50-1,49 1,1 0,24 0,-24 0,0-1,-1 1,-24-25,-25 25,50 0,24 0,-24-25,74 0,-25 0,25 0,0 24,0 1,0 0,0-25,0 50,0-26,0 1,0 25,0-1,0 1,0 24,25 1,-1 49,-24-74,0 24,25-24,-25-1,0 26,0 24,0 25,0 25,0-50,0-25,0-24,0 0,0-26,0 1,25 0,0 0,24-25,1 0,24 0,1 0,-26 0,1 0,0 0,49 0,0 0,25 0,-25 0,25 0,-49 0,-26 0,1 0,-25 0,24 0,-49 0,25 0</inkml:trace>
  <inkml:trace contextRef="#ctx0" brushRef="#br0" timeOffset="2995.2053">4664 4266,'0'0,"-50"0,50 0,-25 0,0 0,1 0,-26 0,0 0,1 0,-26 0,1 0,24 0,1 0,49 25,-25 0,25-25,-25 25,0 0,25-1,-24 26,24-25,-25 24,25 26,-25 24,25 0,-25 50,25-74,-25-1,25-24,0-1,0 26,0-51,0 26,0-25,0 49,0-24,0-25,0-1,0 26,0-50,0 25,0-25,0 49,0-24,0 50,0-26,0 1,0 0,0-1,0-24,0 0,0 0,0-25,0 24,0 1,0 0,0-25,0 25,0 0,0-1,0-24,0 50,0-25,0 0,0-1,0 1,25-25,-25 0,0 25,0-25,0 25,0-25,0 25,25-25,-25 24,0-24,0 25,0-25,0 25,0 0,0-25,25 25,-25-1,0 1,0 0,0 0,0 0,0-25,0 24,0-24,25 0,-25 0,24 0,1 0,0 0,0 0,0 0,49 0,-24 0,-26 0,1 0,25 25,-50-25,25 0,-1 0</inkml:trace>
  <inkml:trace contextRef="#ctx0" brushRef="#br0" timeOffset="11122.8195">4440 6747,'0'-25,"0"25,0 0,25 0,50 0,-26 0,1 0,-1 0,1 0,0 0,-50 0,49 0,-24 0,-25 25,50-25,-1 0,26 0,24 0,-25 0,-24 0,0 0,-1 0,-24 0,0 0,0 0,-1 0,1 0,25 0,-25 0,24 0,26 0,-26 0,26 0,-26 0,1 0,-1 0,1 0,-25 0,0 0,-1 0,26 0,0 0,24 0,1 0,-26 0,1 0,24 0,-49 0,0 0,24 0,-49 0,25 0,0 0,0 0,0 0,-1 0,1 0,-25 0</inkml:trace>
  <inkml:trace contextRef="#ctx0" brushRef="#br0" timeOffset="16317.6287">2853 12799,'0'0,"74"0,-24 0,49 0,-49 0,-1 0,26 0,-50 0,-1 0,1 0,50 0,49 0,49 0,26 0,-50 0,-25 25,24-25,125 25,25-25,-50 25,-124-25,0 24,-74-24,24 0,-49 0,49 0,1 0,-51 0,26 0,0 0,-1 0,26 0,-1 0,0 0,75 0,25 0,0 0,-75 0,-25 0,1 0,24 0,74 0,26 0,-25 0,-50 0,-25 0,0 0,-25-24,26 24,123 0,-25 0,-24 0,-75-25,0 25,-24 0,-50 0,-1 0,26 0,-50 0,25 0,0 0,24 0,50 0,1 0,-1 0,0 0,-49 0,24 0,1 0,73 0,51 0,-50 0,-50-25,25 25,-50 0,26 0,-1 0,74 0,-49 0,0 0,-49 0,-26 0,-24 0,0 0,0 0,0 0,-25 0,24 0,51 0,24 0,100-25,-1 25,-24-25,-26 1,1-1,-25 25,199-25,-100 25,-25 0,26-25,-51 25,100 0,50-25,-75 25,-50 0,-99 0,-24 0,24 0,-25 0,1 0,24 0,-25 0,-49 0,0 0,-25 0,50 0,24 0,0 0,1 0,-26 0,26 0,-25 25,-1-25,1 0,-1 25,51-25,73 0,-24 0,-50 0,0 0,-24 0,24 0,50 0,74 0,-49 0,-25 0,-50 0,-25 0,1 0,-1 0,1 0,49-25,49 0,-49 25,-49 0,24 0,-25 0,-24 0,24 0,1 0,24 0,50 0,-25 0,25 0,-50 0,-25 0,1 0,-26 0,1 0,49 0,25 0,-25 0,25 0,-24 0,-26 0,0 0,-49 0,25 0,-1 25,-24-25,0 25,25-25,-50 0,49 0,-49 0</inkml:trace>
  <inkml:trace contextRef="#ctx0" brushRef="#br0" timeOffset="23431.2412">2927 13444,'-25'0,"25"0,-24 0,-1 0,25 0,-25 0,25 0,-25 25,0-25,25 25,-24-25,-26 0,0 25,1-1,-26 1,26-25,24 25,-25 0,26-25,-1 25,25-25,0 24,-25-24,25 0,0 25,0 0,0 0,0 0,0-1,0 1,0 25,0-1,0 1,0 24,0 1,0-26,0 1,0 24,0-49,0 0,0 25,0-25,0-1,0 51,0 24,0-25,0 26,0-26,0-24,0-26,-25 1,25 25,0-25,0-1,0 26,0-25,0 0,0 24,0-24,0 0,0 24,0-24,0 0,50-25,-25 0,49 25,25-25,25 0,-25 25,-24-25,-1 0,26 0,48 0,76 0,24 0,-50-25,-74 25,-25-25,-24 0,-1 0,25 25,-49 0,24 0,-49-24,0 24,-25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3-17T22:49:40.1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13271 1265,'49'0,"75"0,25 0,0 0,-50 0,1 0,24 0,0 0,124-25,25 0,-100 25,-49 0,-49-24,24 24,-25 0,1 0,24-25,25 25,25 0,0 0,-50 0,-25 0,-24 0,24-25,-49 25,49 0,-24 0,24-25,26 25,-1 0,25 0,-50 0,26 0,-51 0,1 0,-25 0,24 0,1 0,-1 0,26 0,49 0,0 0,-50 0,1 0,-26 0,-24 0,25 0,-1 0,1 0,0 0,74 0,0 0,0 0,-50 0,0 0,-24 0,24 0,-49 0,25 0,-1 0,26 0,74 0,-25 0,25 0,-100 0,26 0,-26 0,1 0,-1 0,75 0,-24 0,24 0,0 0,-25 0,-49 0,-1 0,1 0,-1 0,1 0,0 0,24 0,25 0,0 0,25 0,-49 0,-1 0,-24 0,-25 0,49 0,-24 0,-1 0,1 0,24 0,50 0,0 0,-24 0,-51 0,26 0,-26 25,26-25,-51 25,1-25,50 25,-75-1,49-24,-24 25,0-25</inkml:trace>
  <inkml:trace contextRef="#ctx0" brushRef="#br0" timeOffset="6879.6121">2803 3398,'25'0,"49"0,1 0,-1 0,-24 0,24 0,1 0,49 0,25 0,-25 0,-50 0,0 0,-24 0,0 0,-26 0,26 0,0 0,24 0,25 0,1 0,-26 0,-24 0,-1 0,-24 0,0 0,24 0,-49 0,25 0,25 0,-25 0,-1 0,26 0,0 0,-1 0,26 0,-26 0,1 0,-25 0,0 0,-1 0,1 0,0 0,-25 0,25 0,0 0,24 0,26 0,-1 0,0 0,1 0,-50 0,24 0,-24 0,25 0,-1 0,-24 0,49 0,26 0,-1 25,-25-25,-24 0,0 0,-26 0,51 0,-50 0,24 0,1 0,49 0,25 0,-50 0,1 0,-26 0,-24 0,0 0,0 0,0 0,-25 0,24 0,100 0,1 0,23 0,-48 0,-26 0,0 0,-24 0,24 0,50 0,25 0,-50 0,1 0,-26 0,1 0,-26 0,1 0,49 0,50 0,-50 0,0 25,-24-25,-1 0,-24 25,-1-1,1-24,24 0,1 0,-26 0,26 0,-26 0,1 0,-25 0,-25 0,25 0,24 0,26 0,49 0,24 0,-48 0,24 0,-25 0,0 0,50 0,25 0,-50 0,-25 0,-25 0,1 0,24 0,-25 0,26 0,73 0,-49 0,25 0,-75 0,1 0,-26 0,1 0,0 0,-1 0,1 0,-1 0,-24 0,0 0,0 0,74 0,50 0,25 0,-75 0,-25 0,1 0,24 0,50 0,49 0,-24 0,-50 0,0 0,0 0,49 0,100 0,-74 0,-26 0,-24 0,-50 0,-24 0,-1 0,1 0,-1 0,0 0,1 0,-26 0,-49-24,50 24,25 0,24 0,25 0,0 0,-25 0,0 0,100 0,74 0,-25 0,-50 0,-99 0,50 0,-25 0,75 0,49 0,-50 0,-49 0,-25 0,-25 0,50 0,49 0,1 0,-26 0,-49 0,-74 0,0 0,-26 0,-24 0,25 0,50 0,-1 0,-24 0,24 0,50 0,50 0,24 0,-49-25,-25 25,0-25,50 25,49 0,25 0,-74 0,-1 0,-98-25,24 25,0 0,0 0,50 0,25 0,-50 0,0 0,-50 0,-24 0,-1 0,-24 0,25 0,-50 0,25 0,-1 0,-24 0</inkml:trace>
  <inkml:trace contextRef="#ctx0" brushRef="#br0" timeOffset="10108.8177">2506 4266,'49'0,"1"0,-25-24,-1 24,1 0,-25 0,50 0,-50 0,49 0,1 0,0 0,49 0,0 0,-24 0,-26 0,26 0,-1 0,0 0,26 0,73 0,1 0,-50 0,-25 0,0-25,-24 25,24 0,25 0,25 0,-25 0,-50 0,-24 0,-25 0,-1 0,26 0,-50 0,25 0,-25 0</inkml:trace>
  <inkml:trace contextRef="#ctx0" brushRef="#br0" timeOffset="14820.026">2654 5705,'0'0,"25"0,0 0,-25 0,25 0,0 0,-1 0,51 0,-26 0,-24 0,0 0,25 0,-50 0,25 0,-1 0,1 0,0 0,0 0,24 0,1 0,24 0,26 0,-1 0,-25 0,-24 0,24 0,-24 0,-25 0,24 0,26 0,-1 0,1 0,-51 0,26 0,-25 0,0-25,49 25,25 0,75 0,-75 0,0 0,-24 0,73 0,51 0,24 0,0 0,-99 0,-49 0,-1 0,1 0,24 0,50 0,24 0,1 0,-75 0,-24 0,-1 0,-24 0,24 0,-24 0,-26 0,1 0,25 0,-25 0,-1 0,-24 0,25 0,50 0,-1 0,-24 0,24 0,1 0,49 0,49 0,1 25,-25-25,-75 0,1 25,-1-25,50 0,50 25,-26-25,-24 0,-24 0,-1 24,-50-24,-24 0,0 0,0 0,0 0,-25 0,49 0,26 0,-26 0,26 0,24 0,-25 0,100 0,49 50,-24-50,-50 0,-50 0,50 0,-25 0,198 0,-99 0,-24 0,-50 0,-25 0,24 0,26 0,0 0,-1 0,-49 0,-49 0,-26 0,-49 0,25 0,-25 0,50 0,74 0,-25 0,50 0,-25 0,74 0,125 0,-50 0,-75 0,-24 0,24 0,100 0,-25 0,-25 0,-100 0,1 0,0 0,0 0,0 0,0 0,-50 0,-25 0,-49 0,0 0,0 0,74 0,0 0,0 0,1 0,24 0,49 0,26 0,-1 0,-24 0,-75 0,50 0,49 0,75 0,0 0,-50 0,-74 0,0 0,-50 0,25 0,99 0,-24 0,-75 0,25 0,-75 0,0 0,26 0,-51 0,50 0,-24 0,24 0,25 0,0 0,-49 0,-1 0,0 0,-24 0,-25 0,0 0,24 0,-49 0,25 0,0 0,0 0,-25 0</inkml:trace>
  <inkml:trace contextRef="#ctx0" brushRef="#br0" timeOffset="16645.2292">2679 6623,'-25'0,"25"-25,50 0,0 25,-26-25,51 1,-26-1,51 25,73-25,1 25,-25-25,-50 0,50 25,24-24,51 24,-26 0,25 0,-123 0,-26 0,0 0,-24 0,24 0,1 0,-1 0,1 0,-26 0,26 0,-26 0,1 0,0 0,-1 0,-24 0,0 0,0 0,-1 0,-24 0,25 0,-25 0,25 0,25 0,-50 0,49 0,-49 0,25 0</inkml:trace>
  <inkml:trace contextRef="#ctx0" brushRef="#br0" timeOffset="18330.0322">16223 8111,'0'0,"0"25,0 0,24 0,1 24,0 1,0 49,0 0,-1-24,1-26,-25 1,25-25,-25-1,25-24,-25 0,49-24,-24-51,25 26,-25-26,49-24,25 25,25-1,-24 26,24-1,-75 25,1 0,-1 1,-49-1,25 25,-25 0,25-25,0 0,0 0,-25 25,24-25</inkml:trace>
  <inkml:trace contextRef="#ctx0" brushRef="#br0" timeOffset="19297.2339">17041 7913,'0'74,"0"-24,0-25,0 49,0-49,0 0,0 24,0-49,0 25,0 0,0 0,0-25,0 24,0-24,0 0,50 0,-25 0,49 0,25-49,0-26,1 1,-1 24,-50 1,-24-1,50 0,-50 50,-1-49,26 24,0 0,-1 0,26 1,-1-1,-24 0,-26 25,1-25,0 25,-25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3-17T22:50:07.3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13122 1339,'74'0,"26"0,-26 0,0 0,-24 0,-25 0,25 0,-1 0,1 0,24 0,25 0,1 0,-26 0,0 0,1 0,-26 0,-24 0,25 0,24 0,-24 0,74 0,0 0,0 0,-25 0,-49 0,24 0,-49 0,49 0,-24 0,0 0,24 0,25 0,-24 0,-1 0,-24 0,-26 0,-24 0,25 0,0 0,25 0,-25 0,-1 0,26 0,24 0,1 0,-50 0,-1 0,26 0,-25 0,0 0,-1 0,1 0,25 0,-1 0,-49 0,50 0,-25 0,24 0,1 0,0 0,-1 0,1 0,-1 0,-24 0,0 0,25 0,-1 0,26 0,-1 0,25 0,-49 0,0 0,-1 0,-49 0,25 0,-25-24,74 24,1 0,-1 0,1 0,-1 0,0 0,-24 0,25 0,24-25,50 25,-1 0,-48 0,-51-25,26 25,-26 0,1 0,24 0,1 0,-1 0,0 0,26 0,-26 0,1 0,-26 0,1 0,24 0,-24 0,24 0,-24 0,49 0,0 0,25 0,-25 0,-24 0,-25 0,-1 0,1 0,-25 0,24 0,-24 0,49 0,50 0,0 0,25 0,-50 0,-24 0,-50 0,24 0,26-25,-26 25,26 0,49 0,25 0,-50-25,-25 25,1 0,-26 0,26 0,-1 0,-24 0,24 0,0 0,26 0,-1 0,25 0,-74-24,24 24,-49 0,0 0,24 0,-49 0,50 0,-50 0,25 0</inkml:trace>
  <inkml:trace contextRef="#ctx0" brushRef="#br0" timeOffset="5990.4106">2729 3349,'25'0,"24"0,-24 0,49 0,26 0,24 0,-25 0,-25 0,-24 0,0 0,-1 0,1 0,-1 0,1 0,24 0,1 0,-26 0,26 0,-26 0,1 0,-25 0,25 0,-26 0,1 0,25 0,-25 0,-1 0,26 0,24-25,-24 25,0 0,-1 0,1 0,-1 0,-24 0,0 0,25 0,-26 0,1 0,25 0,-1-25,1 25,0-25,-1 25,-24 0,0 0,-25 0,74 0,1 0,24 0,0 0,-24 0,-1 0,0 0,1 0,24 0,25 0,25 0,-50 0,0 0,-49 0,24 0,26 0,-1 0,99 0,1 0,-51 0,-48 0,-26 0,-24 0,-1 0,1 0,0 0,-26 0,1 0,-25 0,-25 0,50 0,149 0,49 0,-49 0,-1 0,-24 0,25 0,99 0,-25 0,-25 0,-99 0,-25 0,25 0,0 0,50 0,74 0,-124 0,50 0,-75 0,-50 0,75 0,-49 0,74 0,49 0,1-25,-51 25,-48 0,-26 0,0 0,-24 0,-25 0,0 0,24 0,-24 0,0-24,0 24</inkml:trace>
  <inkml:trace contextRef="#ctx0" brushRef="#br0" timeOffset="25490.4448">19224 8682,'0'49,"0"1,0-1,0-49,0 25,0-25,0 25,0 0,0-25,0 25,0-25,0 24,0-24,0 25,0 0,0 0,0-25,0 25,0 0,0-25,0 0,25 0,0-25,-25 25,24-25,-24 25,25 0,-25-25,25 25,0 0,-25-25,0 25,25 0,-25 0,24-25,1 25,-25-24,25-1,0-25,0 25,-1-24,1-1,0 25,-25 1,0-1,25 0,0 0,-25 25,24-25,-24 1,0 24,25-25,-25 25,25-25,-25 0,25 25,0-49,24-1,26-24,-1-26,-24 51,-1-26,-24 51,0-1,-25 25,0-25</inkml:trace>
  <inkml:trace contextRef="#ctx0" brushRef="#br0" timeOffset="27939.6491">19844 8037,'0'25,"0"-1,0 1,0 0,0 0,0-25,0 25,0-25,0 24,0 1,0 25,0-50,0 25,0-1,0 1,0 0,0-25,0 25,0-25,0 49,0-49,0 25,0-25,0 25,0 0,0-25,0 25,0-25,0 24,0 1,0-25,0 25,0 49,0-24,0 0,0-26,0 1,0-25,0 0,0-25,25-24,0-1,-25 1,49-1,-24 25,-25 25,25-25,0 1,0 24,-25 0,24 0,-24-25,25 25,0 0,-25 0,25-25,-25 25,0-25,25 25,-25-25,24 25,1-24,-25-1,0-25,25 1,0-1,-25 0,25 26,-1-1,-24 0,0 25,0 0,0-25,0 25,25 0,-25-25,0 1,25 24,0 0,-25-25,25 25,-25 0,24-25,1 0,-25 25,25-25,0 25,0 0,-1-49,1 24,25-50,-1 1,-24-25,0 74,0 0,-25 0,0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28034E5-E053-49A8-86DF-6F23638D83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F42196-417C-4358-B67B-ADAD66027DA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Jednofazni asinkroni motor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857840" y="3830760"/>
              <a:ext cx="2804400" cy="581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8480" y="3821400"/>
                <a:ext cx="2823120" cy="59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06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32" y="908720"/>
            <a:ext cx="82454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mali potrošači se zbog ekonomskih razloga priključuju jednofazno.</a:t>
            </a:r>
          </a:p>
          <a:p>
            <a:pPr marL="285750" indent="-285750">
              <a:buFontTx/>
              <a:buChar char="-"/>
            </a:pPr>
            <a:r>
              <a:rPr lang="hr-HR" sz="1600" i="1" dirty="0" smtClean="0">
                <a:latin typeface="Calibri" pitchFamily="34" charset="0"/>
              </a:rPr>
              <a:t>1f priključak jeftiniji od 3f</a:t>
            </a:r>
          </a:p>
          <a:p>
            <a:endParaRPr lang="hr-H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Fizikalno načelo rada: </a:t>
            </a:r>
            <a:r>
              <a:rPr lang="hr-HR" dirty="0" smtClean="0">
                <a:latin typeface="Calibri" pitchFamily="34" charset="0"/>
              </a:rPr>
              <a:t>	-&gt; okretno magnetsko polje</a:t>
            </a:r>
          </a:p>
          <a:p>
            <a:r>
              <a:rPr lang="hr-HR" dirty="0" smtClean="0">
                <a:latin typeface="Calibri" pitchFamily="34" charset="0"/>
              </a:rPr>
              <a:t>			-&gt; nužan višefazni sustav</a:t>
            </a:r>
          </a:p>
          <a:p>
            <a:endParaRPr lang="hr-HR" dirty="0">
              <a:latin typeface="Calibri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tator</a:t>
            </a:r>
            <a:r>
              <a:rPr lang="hr-HR" dirty="0" smtClean="0">
                <a:latin typeface="Calibri" pitchFamily="34" charset="0"/>
              </a:rPr>
              <a:t> – jednofazni namot raspoređen u 2/3 utora</a:t>
            </a:r>
          </a:p>
          <a:p>
            <a:pPr marL="742950" lvl="1" indent="-285750">
              <a:buFontTx/>
              <a:buChar char="-"/>
            </a:pP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otor</a:t>
            </a:r>
            <a:r>
              <a:rPr lang="hr-HR" dirty="0" smtClean="0">
                <a:latin typeface="Calibri" pitchFamily="34" charset="0"/>
              </a:rPr>
              <a:t> – isti kao kod trofaznog motora</a:t>
            </a:r>
          </a:p>
          <a:p>
            <a:pPr marL="285750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libri" pitchFamily="34" charset="0"/>
              </a:rPr>
              <a:t>j</a:t>
            </a:r>
            <a:r>
              <a:rPr lang="hr-HR" dirty="0" smtClean="0">
                <a:latin typeface="Calibri" pitchFamily="34" charset="0"/>
              </a:rPr>
              <a:t>ednofazno napajanje može dati samo pulsirajuće magnetsko polje koje ne može stvoriti zakretni moment</a:t>
            </a:r>
          </a:p>
          <a:p>
            <a:pPr marL="285750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treba stvoriti višefazni sustav koji bi </a:t>
            </a:r>
            <a:r>
              <a:rPr lang="hr-HR" smtClean="0">
                <a:latin typeface="Calibri" pitchFamily="34" charset="0"/>
              </a:rPr>
              <a:t>kod pokretanja </a:t>
            </a:r>
            <a:r>
              <a:rPr lang="hr-HR" dirty="0" smtClean="0">
                <a:latin typeface="Calibri" pitchFamily="34" charset="0"/>
              </a:rPr>
              <a:t>dao okretno magnetsko polje</a:t>
            </a:r>
          </a:p>
          <a:p>
            <a:r>
              <a:rPr lang="hr-HR" dirty="0" smtClean="0">
                <a:latin typeface="Calibri" pitchFamily="34" charset="0"/>
              </a:rPr>
              <a:t>		</a:t>
            </a:r>
          </a:p>
          <a:p>
            <a:r>
              <a:rPr lang="hr-HR" dirty="0">
                <a:latin typeface="Calibri" pitchFamily="34" charset="0"/>
              </a:rPr>
              <a:t>	</a:t>
            </a:r>
            <a:r>
              <a:rPr lang="hr-HR" dirty="0" smtClean="0">
                <a:latin typeface="Calibri" pitchFamily="34" charset="0"/>
              </a:rPr>
              <a:t>-&gt; 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ugradnja pomoćne faze</a:t>
            </a: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11663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i="1" dirty="0" smtClean="0">
                <a:solidFill>
                  <a:schemeClr val="bg1"/>
                </a:solidFill>
                <a:latin typeface="Calibri" pitchFamily="34" charset="0"/>
              </a:rPr>
              <a:t>1f</a:t>
            </a:r>
            <a:r>
              <a:rPr lang="hr-HR" dirty="0" smtClean="0">
                <a:solidFill>
                  <a:schemeClr val="bg1"/>
                </a:solidFill>
                <a:latin typeface="Calibri" pitchFamily="34" charset="0"/>
              </a:rPr>
              <a:t> asinkroni motor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630" y="1268760"/>
            <a:ext cx="298018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62680" y="1732320"/>
              <a:ext cx="7670880" cy="3974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3320" y="1722960"/>
                <a:ext cx="7689600" cy="399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92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36712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za pokretnaje 1-f AM služi pomoćna faza koja je upletena u dio statora</a:t>
            </a:r>
          </a:p>
          <a:p>
            <a:pPr marL="285750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glavni ili radni dio namotaja </a:t>
            </a:r>
            <a:r>
              <a:rPr lang="hr-HR" i="1" dirty="0" smtClean="0">
                <a:latin typeface="Calibri" pitchFamily="34" charset="0"/>
              </a:rPr>
              <a:t>Ir</a:t>
            </a:r>
            <a:r>
              <a:rPr lang="hr-HR" dirty="0" smtClean="0">
                <a:latin typeface="Calibri" pitchFamily="34" charset="0"/>
              </a:rPr>
              <a:t> zauzima ostali dio statora. </a:t>
            </a:r>
          </a:p>
          <a:p>
            <a:endParaRPr lang="hr-HR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u pomoćnu fazu ubacuje se 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kondenzator </a:t>
            </a:r>
            <a:r>
              <a:rPr lang="hr-HR" dirty="0" smtClean="0">
                <a:latin typeface="Calibri" pitchFamily="34" charset="0"/>
              </a:rPr>
              <a:t>koji izaziva fazni pomak</a:t>
            </a:r>
          </a:p>
          <a:p>
            <a:pPr lvl="2"/>
            <a:r>
              <a:rPr lang="hr-HR" dirty="0" smtClean="0">
                <a:latin typeface="Calibri" pitchFamily="34" charset="0"/>
              </a:rPr>
              <a:t>-&gt; time stvara okretno polje za potezni momenat motora. </a:t>
            </a:r>
          </a:p>
          <a:p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pomoćna faza </a:t>
            </a:r>
            <a:r>
              <a:rPr lang="hr-HR" i="1" dirty="0" smtClean="0">
                <a:latin typeface="Calibri" pitchFamily="34" charset="0"/>
              </a:rPr>
              <a:t>Ip</a:t>
            </a:r>
            <a:r>
              <a:rPr lang="hr-HR" dirty="0" smtClean="0">
                <a:latin typeface="Calibri" pitchFamily="34" charset="0"/>
              </a:rPr>
              <a:t> radi samo kod pokretanja, </a:t>
            </a:r>
          </a:p>
          <a:p>
            <a:r>
              <a:rPr lang="hr-HR" dirty="0" smtClean="0">
                <a:latin typeface="Calibri" pitchFamily="34" charset="0"/>
              </a:rPr>
              <a:t>     dok se u radu motora isključuje kad isti </a:t>
            </a:r>
          </a:p>
          <a:p>
            <a:r>
              <a:rPr lang="hr-HR" dirty="0">
                <a:latin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</a:rPr>
              <a:t>    dobije punu brzinu vrtnje.</a:t>
            </a:r>
          </a:p>
          <a:p>
            <a:r>
              <a:rPr lang="hr-HR" dirty="0" smtClean="0">
                <a:latin typeface="Calibri" pitchFamily="34" charset="0"/>
              </a:rPr>
              <a:t> </a:t>
            </a:r>
            <a:endParaRPr lang="hr-HR" dirty="0">
              <a:latin typeface="Calibri" pitchFamily="34" charset="0"/>
            </a:endParaRPr>
          </a:p>
        </p:txBody>
      </p:sp>
      <p:pic>
        <p:nvPicPr>
          <p:cNvPr id="1026" name="Picture 2" descr="http://www.napravi-sam.com/media/publish/sl4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673" y="2686943"/>
            <a:ext cx="3533775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11663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i="1" dirty="0" smtClean="0">
                <a:solidFill>
                  <a:schemeClr val="bg1"/>
                </a:solidFill>
                <a:latin typeface="Calibri" pitchFamily="34" charset="0"/>
              </a:rPr>
              <a:t>1f</a:t>
            </a:r>
            <a:r>
              <a:rPr lang="hr-HR" dirty="0" smtClean="0">
                <a:solidFill>
                  <a:schemeClr val="bg1"/>
                </a:solidFill>
                <a:latin typeface="Calibri" pitchFamily="34" charset="0"/>
              </a:rPr>
              <a:t> asinkroni motor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678960" y="2232360"/>
              <a:ext cx="6072480" cy="3009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9600" y="2223000"/>
                <a:ext cx="6091200" cy="302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663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vremenski pomak između faza dobivamo ukapčanjem dodatne impedancije u strujni krug pomoćne faze koja može biti:</a:t>
            </a:r>
          </a:p>
          <a:p>
            <a:pPr marL="1200150" lvl="2" indent="-285750">
              <a:buFont typeface="Wingdings" pitchFamily="2" charset="2"/>
              <a:buChar char="Ø"/>
            </a:pPr>
            <a:endParaRPr lang="hr-HR" dirty="0" smtClean="0">
              <a:latin typeface="Calibri" pitchFamily="34" charset="0"/>
            </a:endParaRPr>
          </a:p>
          <a:p>
            <a:pPr marL="1200150" lvl="2" indent="-285750">
              <a:buFont typeface="Wingdings" pitchFamily="2" charset="2"/>
              <a:buChar char="Ø"/>
            </a:pPr>
            <a:r>
              <a:rPr lang="hr-HR" dirty="0" smtClean="0">
                <a:latin typeface="Calibri" pitchFamily="34" charset="0"/>
              </a:rPr>
              <a:t>djelatni otpor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hr-HR" dirty="0">
                <a:latin typeface="Calibri" pitchFamily="34" charset="0"/>
              </a:rPr>
              <a:t>i</a:t>
            </a:r>
            <a:r>
              <a:rPr lang="hr-HR" dirty="0" smtClean="0">
                <a:latin typeface="Calibri" pitchFamily="34" charset="0"/>
              </a:rPr>
              <a:t>nduktivni otpor ili 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hr-HR" dirty="0">
                <a:latin typeface="Calibri" pitchFamily="34" charset="0"/>
              </a:rPr>
              <a:t>k</a:t>
            </a:r>
            <a:r>
              <a:rPr lang="hr-HR" dirty="0" smtClean="0">
                <a:latin typeface="Calibri" pitchFamily="34" charset="0"/>
              </a:rPr>
              <a:t>apacitivni otpor</a:t>
            </a: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libri" pitchFamily="34" charset="0"/>
              </a:rPr>
              <a:t>t</a:t>
            </a:r>
            <a:r>
              <a:rPr lang="hr-HR" dirty="0" smtClean="0">
                <a:latin typeface="Calibri" pitchFamily="34" charset="0"/>
              </a:rPr>
              <a:t>ime se postiže fazni pomak struje pomoćne faze prema struji glavne faze</a:t>
            </a:r>
          </a:p>
          <a:p>
            <a:pPr marL="285750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lvl="2"/>
            <a:r>
              <a:rPr lang="hr-HR" dirty="0" smtClean="0">
                <a:latin typeface="Calibri" pitchFamily="34" charset="0"/>
              </a:rPr>
              <a:t>-&gt;  najčešće se koristi </a:t>
            </a:r>
            <a:r>
              <a:rPr lang="hr-H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kondenzator</a:t>
            </a:r>
            <a:r>
              <a:rPr lang="hr-HR" dirty="0" smtClean="0">
                <a:latin typeface="Calibri" pitchFamily="34" charset="0"/>
              </a:rPr>
              <a:t> (fazni pomak od 90°)</a:t>
            </a:r>
          </a:p>
          <a:p>
            <a:pPr marL="1200150" lvl="2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marL="1200150" lvl="2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umjetno stvoren </a:t>
            </a:r>
            <a:r>
              <a:rPr lang="hr-HR" i="1" u="sng" dirty="0" smtClean="0">
                <a:latin typeface="Calibri" pitchFamily="34" charset="0"/>
              </a:rPr>
              <a:t>dvofazni sustav</a:t>
            </a: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libri" pitchFamily="34" charset="0"/>
              </a:rPr>
              <a:t>n</a:t>
            </a:r>
            <a:r>
              <a:rPr lang="hr-HR" dirty="0" smtClean="0">
                <a:latin typeface="Calibri" pitchFamily="34" charset="0"/>
              </a:rPr>
              <a:t>amoti pomoćne faze ugrađuju se u preostalu trećinu utora na statoru</a:t>
            </a: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libri" pitchFamily="34" charset="0"/>
              </a:rPr>
              <a:t>p</a:t>
            </a:r>
            <a:r>
              <a:rPr lang="hr-HR" dirty="0" smtClean="0">
                <a:latin typeface="Calibri" pitchFamily="34" charset="0"/>
              </a:rPr>
              <a:t>ri pokretanju kondenzator se privremeno isključuje da zbog povećane struje ne bi došlo do uništenje pomoćne faze</a:t>
            </a: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11663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i="1" dirty="0" smtClean="0">
                <a:solidFill>
                  <a:schemeClr val="bg1"/>
                </a:solidFill>
                <a:latin typeface="Calibri" pitchFamily="34" charset="0"/>
              </a:rPr>
              <a:t>1f</a:t>
            </a:r>
            <a:r>
              <a:rPr lang="hr-HR" dirty="0" smtClean="0">
                <a:solidFill>
                  <a:schemeClr val="bg1"/>
                </a:solidFill>
                <a:latin typeface="Calibri" pitchFamily="34" charset="0"/>
              </a:rPr>
              <a:t> asinkroni motor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69960" y="696600"/>
              <a:ext cx="6697440" cy="4849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600" y="687240"/>
                <a:ext cx="6716160" cy="486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libri" pitchFamily="34" charset="0"/>
              </a:rPr>
              <a:t>j</a:t>
            </a:r>
            <a:r>
              <a:rPr lang="hr-HR" dirty="0" smtClean="0">
                <a:latin typeface="Calibri" pitchFamily="34" charset="0"/>
              </a:rPr>
              <a:t>edan kondenzator se koristi samo za pokretanje i kod određene brzine vrtnje se isključuje </a:t>
            </a:r>
          </a:p>
          <a:p>
            <a:pPr marL="285750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drugi služi za povećanje poteznog momenta motora i trajno je uključen u pomoćnoj fazi</a:t>
            </a:r>
            <a:endParaRPr lang="hr-HR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09" y="2492896"/>
            <a:ext cx="45339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24128" y="3356992"/>
            <a:ext cx="3026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Calibri" pitchFamily="34" charset="0"/>
              </a:rPr>
              <a:t>C – kondenzatoor za pokretanje</a:t>
            </a:r>
          </a:p>
          <a:p>
            <a:r>
              <a:rPr lang="hr-HR" sz="1600" dirty="0" smtClean="0">
                <a:latin typeface="Calibri" pitchFamily="34" charset="0"/>
              </a:rPr>
              <a:t>C</a:t>
            </a:r>
            <a:r>
              <a:rPr lang="hr-HR" sz="1600" baseline="-25000" dirty="0" smtClean="0">
                <a:latin typeface="Calibri" pitchFamily="34" charset="0"/>
              </a:rPr>
              <a:t>T</a:t>
            </a:r>
            <a:r>
              <a:rPr lang="hr-HR" sz="1600" dirty="0" smtClean="0">
                <a:latin typeface="Calibri" pitchFamily="34" charset="0"/>
              </a:rPr>
              <a:t> – trajno uključen kondenzator</a:t>
            </a:r>
            <a:endParaRPr lang="hr-HR" sz="16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44001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Jednofazni AM s dva kondenzatora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902160" y="401760"/>
              <a:ext cx="7367040" cy="2732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2800" y="392400"/>
                <a:ext cx="7385760" cy="275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70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56461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libri" pitchFamily="34" charset="0"/>
              </a:rPr>
              <a:t>m</a:t>
            </a:r>
            <a:r>
              <a:rPr lang="hr-HR" dirty="0" smtClean="0">
                <a:latin typeface="Calibri" pitchFamily="34" charset="0"/>
              </a:rPr>
              <a:t>oguće uz dodavanje kondenzatora </a:t>
            </a:r>
          </a:p>
          <a:p>
            <a:pPr marL="285750" indent="-285750">
              <a:buFontTx/>
              <a:buChar char="-"/>
            </a:pPr>
            <a:endParaRPr lang="hr-HR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 smtClean="0">
                <a:latin typeface="Calibri" pitchFamily="34" charset="0"/>
              </a:rPr>
              <a:t>kapacitet kondenzatora određuje se prema snazi motora</a:t>
            </a:r>
          </a:p>
          <a:p>
            <a:pPr marL="285750" indent="-285750">
              <a:buFontTx/>
              <a:buChar char="-"/>
            </a:pPr>
            <a:endParaRPr lang="hr-HR" dirty="0">
              <a:latin typeface="Calibri" pitchFamily="34" charset="0"/>
            </a:endParaRPr>
          </a:p>
        </p:txBody>
      </p:sp>
      <p:pic>
        <p:nvPicPr>
          <p:cNvPr id="2050" name="Picture 2" descr="http://www.napravi-sam.com/media/publish/sl4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873" y="2492896"/>
            <a:ext cx="436769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86721" y="43934"/>
            <a:ext cx="3654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Calibri" pitchFamily="34" charset="0"/>
              </a:rPr>
              <a:t>Trofazni motor spojen kao jednofazni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982440" y="428760"/>
              <a:ext cx="7144200" cy="2840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3080" y="419400"/>
                <a:ext cx="7162920" cy="285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43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lteh.net/images/El_instalacije/3f_motor_1f/3f_motor_1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2857500" cy="631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362" y="1340768"/>
            <a:ext cx="2600325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90394" y="43934"/>
            <a:ext cx="3654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Calibri" pitchFamily="34" charset="0"/>
              </a:rPr>
              <a:t>Trofazni motor spojen kao jednofazni</a:t>
            </a:r>
          </a:p>
        </p:txBody>
      </p:sp>
    </p:spTree>
    <p:extLst>
      <p:ext uri="{BB962C8B-B14F-4D97-AF65-F5344CB8AC3E}">
        <p14:creationId xmlns:p14="http://schemas.microsoft.com/office/powerpoint/2010/main" val="29509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090613"/>
            <a:ext cx="6334125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6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201</TotalTime>
  <Words>240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Wingdings</vt:lpstr>
      <vt:lpstr>Wingdings 2</vt:lpstr>
      <vt:lpstr>Austin</vt:lpstr>
      <vt:lpstr>Jednofazni asinkroni motor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Jednofazni asinkroni motor</dc:title>
  <dc:creator>Marija</dc:creator>
  <cp:lastModifiedBy>IOŠ</cp:lastModifiedBy>
  <cp:revision>9</cp:revision>
  <dcterms:created xsi:type="dcterms:W3CDTF">2015-03-19T15:57:56Z</dcterms:created>
  <dcterms:modified xsi:type="dcterms:W3CDTF">2020-03-17T22:51:37Z</dcterms:modified>
</cp:coreProperties>
</file>